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85800"/>
            <a:ext cx="10698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DCF0FD"/>
                </a:solidFill>
                <a:latin typeface="Aptos"/>
              </a:rPr>
              <a:t>ZORVENTE TECHNOLOGY GROUP LLC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200" b="1">
                <a:solidFill>
                  <a:srgbClr val="FFFFFF"/>
                </a:solidFill>
                <a:latin typeface="Aptos"/>
              </a:rPr>
              <a:t>Product Demo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423160"/>
            <a:ext cx="1024128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00" b="0">
                <a:solidFill>
                  <a:srgbClr val="DCF0FD"/>
                </a:solidFill>
                <a:latin typeface="Aptos"/>
              </a:rPr>
              <a:t>A guided look at the planned Zorvente technology operating platform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657600"/>
            <a:ext cx="10515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Aptos"/>
              </a:rPr>
              <a:t>Client Portal  •  Help Desk  •  AI Command Center  •  Security  •  Cloud  •  Operations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983480"/>
            <a:ext cx="10515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DCF0FD"/>
                </a:solidFill>
                <a:latin typeface="Aptos"/>
              </a:rPr>
              <a:t>DEMONSTRATION CONCEPT • FEATURES SHOWN MAY BE UNDER DEVELOPMENT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5806440"/>
            <a:ext cx="102412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Aptos"/>
              </a:rPr>
              <a:t>Intelligent Technology. Simplified Business.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65760"/>
            <a:ext cx="10972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061A2F"/>
                </a:solidFill>
                <a:latin typeface="Aptos"/>
              </a:rPr>
              <a:t>Demo Overview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32688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E7E"/>
                </a:solidFill>
                <a:latin typeface="Aptos"/>
              </a:rPr>
              <a:t>What the product experience is designed to connect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600200"/>
            <a:ext cx="324612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64008" cy="4251960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746504"/>
            <a:ext cx="2843784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61A2F"/>
                </a:solidFill>
                <a:latin typeface="Aptos"/>
              </a:rPr>
              <a:t>One Business 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2194560"/>
            <a:ext cx="2843784" cy="3502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5C6E7E"/>
                </a:solidFill>
                <a:latin typeface="Aptos"/>
              </a:rPr>
              <a:t>Customers, support, projects, assets, documents and operational activity in a connected experience.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60520" y="1600200"/>
            <a:ext cx="324612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160520" y="1600200"/>
            <a:ext cx="64008" cy="4251960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61688" y="1746504"/>
            <a:ext cx="2843784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61A2F"/>
                </a:solidFill>
                <a:latin typeface="Aptos"/>
              </a:rPr>
              <a:t>Service Delivery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61688" y="2194560"/>
            <a:ext cx="2843784" cy="3502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5C6E7E"/>
                </a:solidFill>
                <a:latin typeface="Aptos"/>
              </a:rPr>
              <a:t>IT support, cloud, cybersecurity, automation and business-technology work in one operating model.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80960" y="1600200"/>
            <a:ext cx="324612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680960" y="1600200"/>
            <a:ext cx="64008" cy="4251960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82128" y="1746504"/>
            <a:ext cx="2843784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61A2F"/>
                </a:solidFill>
                <a:latin typeface="Aptos"/>
              </a:rPr>
              <a:t>AI Assistance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82128" y="2194560"/>
            <a:ext cx="2843784" cy="3502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5C6E7E"/>
                </a:solidFill>
                <a:latin typeface="Aptos"/>
              </a:rPr>
              <a:t>Planned AI assistance for intake, knowledge recommendations, troubleshooting and workflow support.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419088"/>
            <a:ext cx="91440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1">
                <a:solidFill>
                  <a:srgbClr val="5C6E7E"/>
                </a:solidFill>
                <a:latin typeface="Aptos"/>
              </a:rPr>
              <a:t>ZORVENTE TECHNOLOGY GROUP LLC  •  PRODUCT DEMO  •  2026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72800" y="6419088"/>
            <a:ext cx="5486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5C6E7E"/>
                </a:solidFill>
                <a:latin typeface="Apto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65760"/>
            <a:ext cx="10972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061A2F"/>
                </a:solidFill>
                <a:latin typeface="Aptos"/>
              </a:rPr>
              <a:t>Client Portal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32688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E7E"/>
                </a:solidFill>
                <a:latin typeface="Aptos"/>
              </a:rPr>
              <a:t>A planned customer-facing workspace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600200"/>
            <a:ext cx="324612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64008" cy="4251960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746504"/>
            <a:ext cx="2843784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61A2F"/>
                </a:solidFill>
                <a:latin typeface="Aptos"/>
              </a:rPr>
              <a:t>Support Requests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2194560"/>
            <a:ext cx="2843784" cy="3502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5C6E7E"/>
                </a:solidFill>
                <a:latin typeface="Aptos"/>
              </a:rPr>
              <a:t>Submit issues and view status, assigned support personnel, timestamps and resolution history.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60520" y="1600200"/>
            <a:ext cx="324612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160520" y="1600200"/>
            <a:ext cx="64008" cy="4251960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61688" y="1746504"/>
            <a:ext cx="2843784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61A2F"/>
                </a:solidFill>
                <a:latin typeface="Aptos"/>
              </a:rPr>
              <a:t>Projects &amp; Documents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61688" y="2194560"/>
            <a:ext cx="2843784" cy="3502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5C6E7E"/>
                </a:solidFill>
                <a:latin typeface="Aptos"/>
              </a:rPr>
              <a:t>Follow implementation work, milestones, shared documents and important account information.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80960" y="1600200"/>
            <a:ext cx="324612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680960" y="1600200"/>
            <a:ext cx="64008" cy="4251960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82128" y="1746504"/>
            <a:ext cx="2843784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61A2F"/>
                </a:solidFill>
                <a:latin typeface="Aptos"/>
              </a:rPr>
              <a:t>Account Visibility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82128" y="2194560"/>
            <a:ext cx="2843784" cy="3502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5C6E7E"/>
                </a:solidFill>
                <a:latin typeface="Aptos"/>
              </a:rPr>
              <a:t>Give clients a clearer view of services, activity and their relationship with Zorvente.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419088"/>
            <a:ext cx="91440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1">
                <a:solidFill>
                  <a:srgbClr val="5C6E7E"/>
                </a:solidFill>
                <a:latin typeface="Aptos"/>
              </a:rPr>
              <a:t>ZORVENTE TECHNOLOGY GROUP LLC  •  PRODUCT DEMO  •  2026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72800" y="6419088"/>
            <a:ext cx="5486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5C6E7E"/>
                </a:solidFill>
                <a:latin typeface="Apto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65760"/>
            <a:ext cx="10972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061A2F"/>
                </a:solidFill>
                <a:latin typeface="Aptos"/>
              </a:rPr>
              <a:t>Help Desk &amp; Support Tracking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32688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E7E"/>
                </a:solidFill>
                <a:latin typeface="Aptos"/>
              </a:rPr>
              <a:t>From intake to resolution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600200"/>
            <a:ext cx="534924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64008" cy="1783080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746504"/>
            <a:ext cx="4946903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61A2F"/>
                </a:solidFill>
                <a:latin typeface="Aptos"/>
              </a:rPr>
              <a:t>1 • Intake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2194560"/>
            <a:ext cx="4946903" cy="103327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5C6E7E"/>
                </a:solidFill>
                <a:latin typeface="Aptos"/>
              </a:rPr>
              <a:t>Capture the request, customer, urgency, category and supporting details.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600200"/>
            <a:ext cx="534924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72200" y="1600200"/>
            <a:ext cx="64008" cy="1783080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73368" y="1746504"/>
            <a:ext cx="4946903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61A2F"/>
                </a:solidFill>
                <a:latin typeface="Aptos"/>
              </a:rPr>
              <a:t>2 • Assignment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73368" y="2194560"/>
            <a:ext cx="4946903" cy="103327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5C6E7E"/>
                </a:solidFill>
                <a:latin typeface="Aptos"/>
              </a:rPr>
              <a:t>Route work to the appropriate support role and make ownership visible.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794760"/>
            <a:ext cx="534924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3794760"/>
            <a:ext cx="64008" cy="1783080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3941064"/>
            <a:ext cx="4946903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61A2F"/>
                </a:solidFill>
                <a:latin typeface="Aptos"/>
              </a:rPr>
              <a:t>3 • Progress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47" y="4389120"/>
            <a:ext cx="4946903" cy="103327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5C6E7E"/>
                </a:solidFill>
                <a:latin typeface="Aptos"/>
              </a:rPr>
              <a:t>Track updates, status changes, notes and important timestamps.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3794760"/>
            <a:ext cx="534924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172200" y="3794760"/>
            <a:ext cx="64008" cy="1783080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73368" y="3941064"/>
            <a:ext cx="4946903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61A2F"/>
                </a:solidFill>
                <a:latin typeface="Aptos"/>
              </a:rPr>
              <a:t>4 • Resolution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73368" y="4389120"/>
            <a:ext cx="4946903" cy="103327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5C6E7E"/>
                </a:solidFill>
                <a:latin typeface="Aptos"/>
              </a:rPr>
              <a:t>Document the fix, knowledge gained and resolution history.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19088"/>
            <a:ext cx="91440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1">
                <a:solidFill>
                  <a:srgbClr val="5C6E7E"/>
                </a:solidFill>
                <a:latin typeface="Aptos"/>
              </a:rPr>
              <a:t>ZORVENTE TECHNOLOGY GROUP LLC  •  PRODUCT DEMO  •  2026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972800" y="6419088"/>
            <a:ext cx="5486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5C6E7E"/>
                </a:solidFill>
                <a:latin typeface="Apto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65760"/>
            <a:ext cx="10972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061A2F"/>
                </a:solidFill>
                <a:latin typeface="Aptos"/>
              </a:rPr>
              <a:t>AI Command Center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32688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E7E"/>
                </a:solidFill>
                <a:latin typeface="Aptos"/>
              </a:rPr>
              <a:t>A planned orchestration layer for responsible AI-assisted work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600200"/>
            <a:ext cx="324612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64008" cy="4251960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746504"/>
            <a:ext cx="2843784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61A2F"/>
                </a:solidFill>
                <a:latin typeface="Aptos"/>
              </a:rPr>
              <a:t>Assist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2194560"/>
            <a:ext cx="2843784" cy="3502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5C6E7E"/>
                </a:solidFill>
                <a:latin typeface="Aptos"/>
              </a:rPr>
              <a:t>Ticket summaries, knowledge recommendations, document assistance and business intake.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60520" y="1600200"/>
            <a:ext cx="324612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160520" y="1600200"/>
            <a:ext cx="64008" cy="4251960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61688" y="1746504"/>
            <a:ext cx="2843784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61A2F"/>
                </a:solidFill>
                <a:latin typeface="Aptos"/>
              </a:rPr>
              <a:t>Automate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61688" y="2194560"/>
            <a:ext cx="2843784" cy="3502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5C6E7E"/>
                </a:solidFill>
                <a:latin typeface="Aptos"/>
              </a:rPr>
              <a:t>Coordinate repeatable workflows and reduce repetitive administrative work.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80960" y="1600200"/>
            <a:ext cx="324612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680960" y="1600200"/>
            <a:ext cx="64008" cy="4251960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82128" y="1746504"/>
            <a:ext cx="2843784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61A2F"/>
                </a:solidFill>
                <a:latin typeface="Aptos"/>
              </a:rPr>
              <a:t>Control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82128" y="2194560"/>
            <a:ext cx="2843784" cy="3502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5C6E7E"/>
                </a:solidFill>
                <a:latin typeface="Aptos"/>
              </a:rPr>
              <a:t>Keep high-risk actions behind explicit authorization and maintain audit visibility.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419088"/>
            <a:ext cx="91440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1">
                <a:solidFill>
                  <a:srgbClr val="5C6E7E"/>
                </a:solidFill>
                <a:latin typeface="Aptos"/>
              </a:rPr>
              <a:t>ZORVENTE TECHNOLOGY GROUP LLC  •  PRODUCT DEMO  •  2026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72800" y="6419088"/>
            <a:ext cx="5486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5C6E7E"/>
                </a:solidFill>
                <a:latin typeface="Apto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65760"/>
            <a:ext cx="10972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061A2F"/>
                </a:solidFill>
                <a:latin typeface="Aptos"/>
              </a:rPr>
              <a:t>Security Center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32688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E7E"/>
                </a:solidFill>
                <a:latin typeface="Aptos"/>
              </a:rPr>
              <a:t>Security built into the operating model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600200"/>
            <a:ext cx="324612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64008" cy="4251960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746504"/>
            <a:ext cx="2843784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61A2F"/>
                </a:solidFill>
                <a:latin typeface="Aptos"/>
              </a:rPr>
              <a:t>Assess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2194560"/>
            <a:ext cx="2843784" cy="3502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5C6E7E"/>
                </a:solidFill>
                <a:latin typeface="Aptos"/>
              </a:rPr>
              <a:t>Record findings, recommendations and improvement plans.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60520" y="1600200"/>
            <a:ext cx="324612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160520" y="1600200"/>
            <a:ext cx="64008" cy="4251960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61688" y="1746504"/>
            <a:ext cx="2843784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61A2F"/>
                </a:solidFill>
                <a:latin typeface="Aptos"/>
              </a:rPr>
              <a:t>Protect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61688" y="2194560"/>
            <a:ext cx="2843784" cy="3502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5C6E7E"/>
                </a:solidFill>
                <a:latin typeface="Aptos"/>
              </a:rPr>
              <a:t>Support role-based access, access reviews, training and incident workflows.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80960" y="1600200"/>
            <a:ext cx="324612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680960" y="1600200"/>
            <a:ext cx="64008" cy="4251960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82128" y="1746504"/>
            <a:ext cx="2843784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61A2F"/>
                </a:solidFill>
                <a:latin typeface="Aptos"/>
              </a:rPr>
              <a:t>Recover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82128" y="2194560"/>
            <a:ext cx="2843784" cy="3502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5C6E7E"/>
                </a:solidFill>
                <a:latin typeface="Aptos"/>
              </a:rPr>
              <a:t>Track backup monitoring, disaster recovery, continuity and restore readiness.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419088"/>
            <a:ext cx="91440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1">
                <a:solidFill>
                  <a:srgbClr val="5C6E7E"/>
                </a:solidFill>
                <a:latin typeface="Aptos"/>
              </a:rPr>
              <a:t>ZORVENTE TECHNOLOGY GROUP LLC  •  PRODUCT DEMO  •  2026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72800" y="6419088"/>
            <a:ext cx="5486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5C6E7E"/>
                </a:solidFill>
                <a:latin typeface="Aptos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65760"/>
            <a:ext cx="10972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061A2F"/>
                </a:solidFill>
                <a:latin typeface="Aptos"/>
              </a:rPr>
              <a:t>Cloud &amp; Asset Operations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32688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E7E"/>
                </a:solidFill>
                <a:latin typeface="Aptos"/>
              </a:rPr>
              <a:t>Visibility across modern business technology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600200"/>
            <a:ext cx="324612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64008" cy="4251960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746504"/>
            <a:ext cx="2843784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61A2F"/>
                </a:solidFill>
                <a:latin typeface="Aptos"/>
              </a:rPr>
              <a:t>Cloud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2194560"/>
            <a:ext cx="2843784" cy="3502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5C6E7E"/>
                </a:solidFill>
                <a:latin typeface="Aptos"/>
              </a:rPr>
              <a:t>Assessments, setup, optimization, migrations, management and support.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60520" y="1600200"/>
            <a:ext cx="324612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160520" y="1600200"/>
            <a:ext cx="64008" cy="4251960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61688" y="1746504"/>
            <a:ext cx="2843784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61A2F"/>
                </a:solidFill>
                <a:latin typeface="Aptos"/>
              </a:rPr>
              <a:t>Assets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61688" y="2194560"/>
            <a:ext cx="2843784" cy="3502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5C6E7E"/>
                </a:solidFill>
                <a:latin typeface="Aptos"/>
              </a:rPr>
              <a:t>Planned tracking for devices, systems, documents and technology ownership.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80960" y="1600200"/>
            <a:ext cx="324612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680960" y="1600200"/>
            <a:ext cx="64008" cy="4251960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82128" y="1746504"/>
            <a:ext cx="2843784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61A2F"/>
                </a:solidFill>
                <a:latin typeface="Aptos"/>
              </a:rPr>
              <a:t>Knowledge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82128" y="2194560"/>
            <a:ext cx="2843784" cy="3502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5C6E7E"/>
                </a:solidFill>
                <a:latin typeface="Aptos"/>
              </a:rPr>
              <a:t>Connect troubleshooting, procedures and “How Do I?” guidance to service delivery.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419088"/>
            <a:ext cx="91440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1">
                <a:solidFill>
                  <a:srgbClr val="5C6E7E"/>
                </a:solidFill>
                <a:latin typeface="Aptos"/>
              </a:rPr>
              <a:t>ZORVENTE TECHNOLOGY GROUP LLC  •  PRODUCT DEMO  •  2026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72800" y="6419088"/>
            <a:ext cx="5486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5C6E7E"/>
                </a:solidFill>
                <a:latin typeface="Aptos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65760"/>
            <a:ext cx="10972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061A2F"/>
                </a:solidFill>
                <a:latin typeface="Aptos"/>
              </a:rPr>
              <a:t>Business Operations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32688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E7E"/>
                </a:solidFill>
                <a:latin typeface="Aptos"/>
              </a:rPr>
              <a:t>A broader operating platform beyond break/fix IT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600200"/>
            <a:ext cx="324612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64008" cy="4251960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746504"/>
            <a:ext cx="2843784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61A2F"/>
                </a:solidFill>
                <a:latin typeface="Aptos"/>
              </a:rPr>
              <a:t>CRM &amp; Sales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2194560"/>
            <a:ext cx="2843784" cy="3502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5C6E7E"/>
                </a:solidFill>
                <a:latin typeface="Aptos"/>
              </a:rPr>
              <a:t>Customer management, leads, proposals, contracts and relationship history.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60520" y="1600200"/>
            <a:ext cx="324612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160520" y="1600200"/>
            <a:ext cx="64008" cy="4251960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61688" y="1746504"/>
            <a:ext cx="2843784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61A2F"/>
                </a:solidFill>
                <a:latin typeface="Aptos"/>
              </a:rPr>
              <a:t>Projects &amp; People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61688" y="2194560"/>
            <a:ext cx="2843784" cy="3502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5C6E7E"/>
                </a:solidFill>
                <a:latin typeface="Aptos"/>
              </a:rPr>
              <a:t>Projects, employee/vendor workflows, training and operational coordination.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80960" y="1600200"/>
            <a:ext cx="324612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680960" y="1600200"/>
            <a:ext cx="64008" cy="4251960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82128" y="1746504"/>
            <a:ext cx="2843784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61A2F"/>
                </a:solidFill>
                <a:latin typeface="Aptos"/>
              </a:rPr>
              <a:t>Reporting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82128" y="2194560"/>
            <a:ext cx="2843784" cy="3502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5C6E7E"/>
                </a:solidFill>
                <a:latin typeface="Aptos"/>
              </a:rPr>
              <a:t>Planned operational reporting to help leadership understand activity and performance.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419088"/>
            <a:ext cx="91440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1">
                <a:solidFill>
                  <a:srgbClr val="5C6E7E"/>
                </a:solidFill>
                <a:latin typeface="Aptos"/>
              </a:rPr>
              <a:t>ZORVENTE TECHNOLOGY GROUP LLC  •  PRODUCT DEMO  •  2026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72800" y="6419088"/>
            <a:ext cx="5486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5C6E7E"/>
                </a:solidFill>
                <a:latin typeface="Aptos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65760"/>
            <a:ext cx="10972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061A2F"/>
                </a:solidFill>
                <a:latin typeface="Aptos"/>
              </a:rPr>
              <a:t>Demo Customer Journey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32688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E7E"/>
                </a:solidFill>
                <a:latin typeface="Aptos"/>
              </a:rPr>
              <a:t>How the connected experience can grow with a customer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600200"/>
            <a:ext cx="324612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64008" cy="4251960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746504"/>
            <a:ext cx="2843784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61A2F"/>
                </a:solidFill>
                <a:latin typeface="Aptos"/>
              </a:rPr>
              <a:t>Discover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2194560"/>
            <a:ext cx="2843784" cy="3502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5C6E7E"/>
                </a:solidFill>
                <a:latin typeface="Aptos"/>
              </a:rPr>
              <a:t>Lead → discovery → technology assessment → recommendation.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60520" y="1600200"/>
            <a:ext cx="324612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160520" y="1600200"/>
            <a:ext cx="64008" cy="4251960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61688" y="1746504"/>
            <a:ext cx="2843784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61A2F"/>
                </a:solidFill>
                <a:latin typeface="Aptos"/>
              </a:rPr>
              <a:t>Implement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61688" y="2194560"/>
            <a:ext cx="2843784" cy="3502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5C6E7E"/>
                </a:solidFill>
                <a:latin typeface="Aptos"/>
              </a:rPr>
              <a:t>Proposal → contract → implementation → support.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80960" y="1600200"/>
            <a:ext cx="324612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680960" y="1600200"/>
            <a:ext cx="64008" cy="4251960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82128" y="1746504"/>
            <a:ext cx="2843784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61A2F"/>
                </a:solidFill>
                <a:latin typeface="Aptos"/>
              </a:rPr>
              <a:t>Expand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82128" y="2194560"/>
            <a:ext cx="2843784" cy="3502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5C6E7E"/>
                </a:solidFill>
                <a:latin typeface="Aptos"/>
              </a:rPr>
              <a:t>Automation → security → cloud → long-term technology partnership.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419088"/>
            <a:ext cx="91440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1">
                <a:solidFill>
                  <a:srgbClr val="5C6E7E"/>
                </a:solidFill>
                <a:latin typeface="Aptos"/>
              </a:rPr>
              <a:t>ZORVENTE TECHNOLOGY GROUP LLC  •  PRODUCT DEMO  •  2026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72800" y="6419088"/>
            <a:ext cx="5486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5C6E7E"/>
                </a:solidFill>
                <a:latin typeface="Aptos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65760"/>
            <a:ext cx="10972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061A2F"/>
                </a:solidFill>
                <a:latin typeface="Aptos"/>
              </a:rPr>
              <a:t>Roadmap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32688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E7E"/>
                </a:solidFill>
                <a:latin typeface="Aptos"/>
              </a:rPr>
              <a:t>The demo represents product direction, not a claim that every feature is live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600200"/>
            <a:ext cx="534924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64008" cy="1783080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746504"/>
            <a:ext cx="4946903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61A2F"/>
                </a:solidFill>
                <a:latin typeface="Aptos"/>
              </a:rPr>
              <a:t>Phase 1 • Foundation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2194560"/>
            <a:ext cx="4946903" cy="103327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5C6E7E"/>
                </a:solidFill>
                <a:latin typeface="Aptos"/>
              </a:rPr>
              <a:t>Customers, service delivery, operations, CRM and recurring revenue.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600200"/>
            <a:ext cx="534924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72200" y="1600200"/>
            <a:ext cx="64008" cy="1783080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73368" y="1746504"/>
            <a:ext cx="4946903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61A2F"/>
                </a:solidFill>
                <a:latin typeface="Aptos"/>
              </a:rPr>
              <a:t>Phase 2 • Integrated Platform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73368" y="2194560"/>
            <a:ext cx="4946903" cy="103327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5C6E7E"/>
                </a:solidFill>
                <a:latin typeface="Aptos"/>
              </a:rPr>
              <a:t>Portals, help desk, knowledge, workflows and security controls.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794760"/>
            <a:ext cx="534924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3794760"/>
            <a:ext cx="64008" cy="1783080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3941064"/>
            <a:ext cx="4946903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61A2F"/>
                </a:solidFill>
                <a:latin typeface="Aptos"/>
              </a:rPr>
              <a:t>Phase 3 • AI-Powered Operations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47" y="4389120"/>
            <a:ext cx="4946903" cy="103327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5C6E7E"/>
                </a:solidFill>
                <a:latin typeface="Aptos"/>
              </a:rPr>
              <a:t>AI Command Center, assistants, automated support and troubleshooting.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3794760"/>
            <a:ext cx="534924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172200" y="3794760"/>
            <a:ext cx="64008" cy="1783080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73368" y="3941064"/>
            <a:ext cx="4946903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61A2F"/>
                </a:solidFill>
                <a:latin typeface="Aptos"/>
              </a:rPr>
              <a:t>Phase 4+ • Scale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73368" y="4389120"/>
            <a:ext cx="4946903" cy="103327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5C6E7E"/>
                </a:solidFill>
                <a:latin typeface="Aptos"/>
              </a:rPr>
              <a:t>Productized services, software, industry solutions and broader expansion.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19088"/>
            <a:ext cx="91440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1">
                <a:solidFill>
                  <a:srgbClr val="5C6E7E"/>
                </a:solidFill>
                <a:latin typeface="Aptos"/>
              </a:rPr>
              <a:t>ZORVENTE TECHNOLOGY GROUP LLC  •  PRODUCT DEMO  •  2026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972800" y="6419088"/>
            <a:ext cx="5486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5C6E7E"/>
                </a:solidFill>
                <a:latin typeface="Apto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914400"/>
            <a:ext cx="10698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DCF0FD"/>
                </a:solidFill>
                <a:latin typeface="Aptos"/>
              </a:rPr>
              <a:t>ZORVENTE TECHNOLOGY GROUP LLC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91640"/>
            <a:ext cx="106984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Aptos"/>
              </a:rPr>
              <a:t>Experience the Vision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606040"/>
            <a:ext cx="1024128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0">
                <a:solidFill>
                  <a:srgbClr val="DCF0FD"/>
                </a:solidFill>
                <a:latin typeface="Aptos"/>
              </a:rPr>
              <a:t>The Demo Portal shows how Zorvente plans to connect technology services, customer support, security, automation, cloud and business operations.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4069080"/>
            <a:ext cx="102412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Aptos"/>
              </a:rPr>
              <a:t>www.zorventetechnologygroup.com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709160"/>
            <a:ext cx="102412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Aptos"/>
              </a:rPr>
              <a:t>Founder &amp; CEO: Derrick Fountain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5623560"/>
            <a:ext cx="102412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DCF0FD"/>
                </a:solidFill>
                <a:latin typeface="Aptos"/>
              </a:rPr>
              <a:t>DEMO CONCEPT •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